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75" r:id="rId2"/>
    <p:sldId id="257" r:id="rId3"/>
    <p:sldId id="283" r:id="rId4"/>
    <p:sldId id="284" r:id="rId5"/>
    <p:sldId id="285" r:id="rId6"/>
    <p:sldId id="286" r:id="rId7"/>
    <p:sldId id="287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5C8"/>
    <a:srgbClr val="020F2C"/>
    <a:srgbClr val="041C50"/>
    <a:srgbClr val="083AA8"/>
    <a:srgbClr val="21FF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7E6FF8A-FD6F-49B8-B8C4-B5FF00ECAC69}">
  <a:tblStyle styleId="{87E6FF8A-FD6F-49B8-B8C4-B5FF00ECAC69}" styleName="Table_0">
    <a:wholeTbl>
      <a:tcTxStyle b="off" i="off">
        <a:font>
          <a:latin typeface="G마켓 산스 TTF Medium"/>
          <a:ea typeface="G마켓 산스 TTF Medium"/>
          <a:cs typeface="G마켓 산스 TTF Medium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98" y="114"/>
      </p:cViewPr>
      <p:guideLst>
        <p:guide orient="horz" pos="2160"/>
        <p:guide pos="28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274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6254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6954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21037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4660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 b="0" i="0" u="none" strike="noStrike" cap="none">
                <a:solidFill>
                  <a:srgbClr val="6C6767"/>
                </a:solidFill>
                <a:latin typeface="Arial"/>
                <a:ea typeface="Arial"/>
                <a:cs typeface="Arial"/>
                <a:sym typeface="Arial"/>
              </a:rPr>
              <a:t>ⓒSaebyeol Yu. Saebyeol’s PowerPoint</a:t>
            </a:r>
            <a:endParaRPr sz="900" b="0" i="0" u="none" strike="noStrike" cap="none">
              <a:solidFill>
                <a:srgbClr val="6C676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F8E8E"/>
              </a:buClr>
              <a:buSzPts val="2400"/>
              <a:buNone/>
              <a:defRPr sz="2400">
                <a:solidFill>
                  <a:srgbClr val="8F8E8E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2000"/>
              <a:buNone/>
              <a:defRPr sz="2000">
                <a:solidFill>
                  <a:srgbClr val="8F8E8E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800"/>
              <a:buNone/>
              <a:defRPr sz="1800">
                <a:solidFill>
                  <a:srgbClr val="8F8E8E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8E8E"/>
              </a:buClr>
              <a:buSzPts val="1600"/>
              <a:buNone/>
              <a:defRPr sz="1600">
                <a:solidFill>
                  <a:srgbClr val="8F8E8E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F8E8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45C8"/>
          </a:solidFill>
          <a:ln>
            <a:solidFill>
              <a:srgbClr val="0A45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Google Shape;86;p13"/>
          <p:cNvSpPr txBox="1"/>
          <p:nvPr/>
        </p:nvSpPr>
        <p:spPr>
          <a:xfrm>
            <a:off x="3624203" y="1547262"/>
            <a:ext cx="6872395" cy="186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1" dirty="0">
                <a:solidFill>
                  <a:schemeClr val="bg1"/>
                </a:solidFill>
              </a:rPr>
              <a:t>LP</a:t>
            </a:r>
            <a:endParaRPr sz="11500" b="1" i="0" u="none" strike="noStrike" cap="none" dirty="0">
              <a:solidFill>
                <a:schemeClr val="bg1"/>
              </a:solidFill>
              <a:sym typeface="Arial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7191" y="-122357"/>
            <a:ext cx="3664465" cy="5496698"/>
          </a:xfrm>
          <a:prstGeom prst="rect">
            <a:avLst/>
          </a:prstGeom>
        </p:spPr>
      </p:pic>
      <p:sp>
        <p:nvSpPr>
          <p:cNvPr id="6" name="Google Shape;86;p13"/>
          <p:cNvSpPr txBox="1"/>
          <p:nvPr/>
        </p:nvSpPr>
        <p:spPr>
          <a:xfrm>
            <a:off x="1488028" y="1566952"/>
            <a:ext cx="6872395" cy="186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15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HE</a:t>
            </a:r>
            <a:endParaRPr sz="11500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1840" y="5716060"/>
            <a:ext cx="26879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김이홍</a:t>
            </a:r>
            <a:r>
              <a:rPr lang="ko-KR" altLang="en-US" sz="2000" b="1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2000" b="1" dirty="0" err="1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배수호</a:t>
            </a:r>
            <a:r>
              <a:rPr lang="ko-KR" altLang="en-US" sz="2000" b="1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2000" b="1" dirty="0" err="1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최근학</a:t>
            </a:r>
            <a:endParaRPr lang="ko-KR" altLang="en-US" sz="2000" b="1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541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586764" y="-1546875"/>
            <a:ext cx="351891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01.</a:t>
            </a:r>
            <a:r>
              <a:rPr lang="ko-KR" altLang="en-US" sz="3000" b="1" dirty="0"/>
              <a:t>기획의도 </a:t>
            </a:r>
            <a:r>
              <a:rPr lang="ko-KR" altLang="en-US" sz="3000" b="1" dirty="0" err="1"/>
              <a:t>타겟층</a:t>
            </a:r>
            <a:endParaRPr lang="ko-KR" altLang="en-US" sz="3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6586774" y="-836060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02.</a:t>
            </a:r>
            <a:r>
              <a:rPr lang="ko-KR" altLang="en-US" sz="3200" b="1" dirty="0"/>
              <a:t>전략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586764" y="-131044"/>
            <a:ext cx="3626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03.</a:t>
            </a:r>
            <a:r>
              <a:rPr lang="ko-KR" altLang="en-US" sz="3200" b="1" dirty="0"/>
              <a:t>어플리케이션</a:t>
            </a:r>
            <a:r>
              <a:rPr lang="en-US" altLang="ko-KR" sz="3200" b="1" dirty="0"/>
              <a:t>IA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6586764" y="-2248546"/>
            <a:ext cx="20649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0.APP</a:t>
            </a:r>
            <a:r>
              <a:rPr lang="ko-KR" altLang="en-US" sz="3000" b="1" dirty="0"/>
              <a:t>소개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5C3051-3C68-4991-8989-A092492CA445}"/>
              </a:ext>
            </a:extLst>
          </p:cNvPr>
          <p:cNvGrpSpPr/>
          <p:nvPr/>
        </p:nvGrpSpPr>
        <p:grpSpPr>
          <a:xfrm>
            <a:off x="1463016" y="-28575"/>
            <a:ext cx="9486900" cy="7134225"/>
            <a:chOff x="-4693119" y="-9526"/>
            <a:chExt cx="9486900" cy="7134225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AF555CF8-8C2C-4F94-AC8E-BC350A9E17A3}"/>
                </a:ext>
              </a:extLst>
            </p:cNvPr>
            <p:cNvSpPr/>
            <p:nvPr/>
          </p:nvSpPr>
          <p:spPr>
            <a:xfrm>
              <a:off x="-4693119" y="-9526"/>
              <a:ext cx="9486900" cy="7134225"/>
            </a:xfrm>
            <a:custGeom>
              <a:avLst/>
              <a:gdLst>
                <a:gd name="connsiteX0" fmla="*/ 0 w 11391900"/>
                <a:gd name="connsiteY0" fmla="*/ 0 h 6915150"/>
                <a:gd name="connsiteX1" fmla="*/ 11391900 w 11391900"/>
                <a:gd name="connsiteY1" fmla="*/ 0 h 6915150"/>
                <a:gd name="connsiteX2" fmla="*/ 9105900 w 11391900"/>
                <a:gd name="connsiteY2" fmla="*/ 6915150 h 6915150"/>
                <a:gd name="connsiteX3" fmla="*/ 19050 w 11391900"/>
                <a:gd name="connsiteY3" fmla="*/ 6915150 h 6915150"/>
                <a:gd name="connsiteX4" fmla="*/ 0 w 11391900"/>
                <a:gd name="connsiteY4" fmla="*/ 0 h 6915150"/>
                <a:gd name="connsiteX0" fmla="*/ 4876800 w 11372850"/>
                <a:gd name="connsiteY0" fmla="*/ 18564 h 6915150"/>
                <a:gd name="connsiteX1" fmla="*/ 11372850 w 11372850"/>
                <a:gd name="connsiteY1" fmla="*/ 0 h 6915150"/>
                <a:gd name="connsiteX2" fmla="*/ 9086850 w 11372850"/>
                <a:gd name="connsiteY2" fmla="*/ 6915150 h 6915150"/>
                <a:gd name="connsiteX3" fmla="*/ 0 w 11372850"/>
                <a:gd name="connsiteY3" fmla="*/ 6915150 h 6915150"/>
                <a:gd name="connsiteX4" fmla="*/ 4876800 w 11372850"/>
                <a:gd name="connsiteY4" fmla="*/ 18564 h 6915150"/>
                <a:gd name="connsiteX0" fmla="*/ 342900 w 6838950"/>
                <a:gd name="connsiteY0" fmla="*/ 18564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915150 h 6915150"/>
                <a:gd name="connsiteX4" fmla="*/ 342900 w 6838950"/>
                <a:gd name="connsiteY4" fmla="*/ 18564 h 6915150"/>
                <a:gd name="connsiteX0" fmla="*/ 342900 w 6838950"/>
                <a:gd name="connsiteY0" fmla="*/ 18564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822329 h 6915150"/>
                <a:gd name="connsiteX4" fmla="*/ 342900 w 6838950"/>
                <a:gd name="connsiteY4" fmla="*/ 18564 h 6915150"/>
                <a:gd name="connsiteX0" fmla="*/ 2343150 w 6838950"/>
                <a:gd name="connsiteY0" fmla="*/ 37128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822329 h 6915150"/>
                <a:gd name="connsiteX4" fmla="*/ 2343150 w 6838950"/>
                <a:gd name="connsiteY4" fmla="*/ 37128 h 6915150"/>
                <a:gd name="connsiteX0" fmla="*/ 3067050 w 6838950"/>
                <a:gd name="connsiteY0" fmla="*/ 37128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822329 h 6915150"/>
                <a:gd name="connsiteX4" fmla="*/ 3067050 w 6838950"/>
                <a:gd name="connsiteY4" fmla="*/ 37128 h 6915150"/>
                <a:gd name="connsiteX0" fmla="*/ 2019300 w 6838950"/>
                <a:gd name="connsiteY0" fmla="*/ 18564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822329 h 6915150"/>
                <a:gd name="connsiteX4" fmla="*/ 2019300 w 6838950"/>
                <a:gd name="connsiteY4" fmla="*/ 18564 h 6915150"/>
                <a:gd name="connsiteX0" fmla="*/ 76200 w 4895850"/>
                <a:gd name="connsiteY0" fmla="*/ 18564 h 6915150"/>
                <a:gd name="connsiteX1" fmla="*/ 4895850 w 4895850"/>
                <a:gd name="connsiteY1" fmla="*/ 0 h 6915150"/>
                <a:gd name="connsiteX2" fmla="*/ 2609850 w 4895850"/>
                <a:gd name="connsiteY2" fmla="*/ 6915150 h 6915150"/>
                <a:gd name="connsiteX3" fmla="*/ 0 w 4895850"/>
                <a:gd name="connsiteY3" fmla="*/ 6840893 h 6915150"/>
                <a:gd name="connsiteX4" fmla="*/ 76200 w 4895850"/>
                <a:gd name="connsiteY4" fmla="*/ 18564 h 6915150"/>
                <a:gd name="connsiteX0" fmla="*/ 0 w 7391400"/>
                <a:gd name="connsiteY0" fmla="*/ 55692 h 6915150"/>
                <a:gd name="connsiteX1" fmla="*/ 7391400 w 7391400"/>
                <a:gd name="connsiteY1" fmla="*/ 0 h 6915150"/>
                <a:gd name="connsiteX2" fmla="*/ 5105400 w 7391400"/>
                <a:gd name="connsiteY2" fmla="*/ 6915150 h 6915150"/>
                <a:gd name="connsiteX3" fmla="*/ 2495550 w 7391400"/>
                <a:gd name="connsiteY3" fmla="*/ 6840893 h 6915150"/>
                <a:gd name="connsiteX4" fmla="*/ 0 w 7391400"/>
                <a:gd name="connsiteY4" fmla="*/ 55692 h 6915150"/>
                <a:gd name="connsiteX0" fmla="*/ 1866900 w 9258300"/>
                <a:gd name="connsiteY0" fmla="*/ 55692 h 6915150"/>
                <a:gd name="connsiteX1" fmla="*/ 9258300 w 9258300"/>
                <a:gd name="connsiteY1" fmla="*/ 0 h 6915150"/>
                <a:gd name="connsiteX2" fmla="*/ 6972300 w 9258300"/>
                <a:gd name="connsiteY2" fmla="*/ 6915150 h 6915150"/>
                <a:gd name="connsiteX3" fmla="*/ 0 w 9258300"/>
                <a:gd name="connsiteY3" fmla="*/ 6840893 h 6915150"/>
                <a:gd name="connsiteX4" fmla="*/ 1866900 w 9258300"/>
                <a:gd name="connsiteY4" fmla="*/ 55692 h 6915150"/>
                <a:gd name="connsiteX0" fmla="*/ 1276350 w 9258300"/>
                <a:gd name="connsiteY0" fmla="*/ 55692 h 6915150"/>
                <a:gd name="connsiteX1" fmla="*/ 9258300 w 9258300"/>
                <a:gd name="connsiteY1" fmla="*/ 0 h 6915150"/>
                <a:gd name="connsiteX2" fmla="*/ 6972300 w 9258300"/>
                <a:gd name="connsiteY2" fmla="*/ 6915150 h 6915150"/>
                <a:gd name="connsiteX3" fmla="*/ 0 w 9258300"/>
                <a:gd name="connsiteY3" fmla="*/ 6840893 h 6915150"/>
                <a:gd name="connsiteX4" fmla="*/ 1276350 w 9258300"/>
                <a:gd name="connsiteY4" fmla="*/ 55692 h 6915150"/>
                <a:gd name="connsiteX0" fmla="*/ 1504950 w 9486900"/>
                <a:gd name="connsiteY0" fmla="*/ 55692 h 6952278"/>
                <a:gd name="connsiteX1" fmla="*/ 9486900 w 9486900"/>
                <a:gd name="connsiteY1" fmla="*/ 0 h 6952278"/>
                <a:gd name="connsiteX2" fmla="*/ 7200900 w 9486900"/>
                <a:gd name="connsiteY2" fmla="*/ 6915150 h 6952278"/>
                <a:gd name="connsiteX3" fmla="*/ 0 w 9486900"/>
                <a:gd name="connsiteY3" fmla="*/ 6952278 h 6952278"/>
                <a:gd name="connsiteX4" fmla="*/ 1504950 w 9486900"/>
                <a:gd name="connsiteY4" fmla="*/ 55692 h 695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86900" h="6952278">
                  <a:moveTo>
                    <a:pt x="1504950" y="55692"/>
                  </a:moveTo>
                  <a:lnTo>
                    <a:pt x="9486900" y="0"/>
                  </a:lnTo>
                  <a:lnTo>
                    <a:pt x="7200900" y="6915150"/>
                  </a:lnTo>
                  <a:lnTo>
                    <a:pt x="0" y="6952278"/>
                  </a:lnTo>
                  <a:lnTo>
                    <a:pt x="1504950" y="55692"/>
                  </a:lnTo>
                  <a:close/>
                </a:path>
              </a:pathLst>
            </a:custGeom>
            <a:solidFill>
              <a:srgbClr val="020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3E9FBB-8587-43AF-9031-4FDB8FBACEB7}"/>
                </a:ext>
              </a:extLst>
            </p:cNvPr>
            <p:cNvSpPr txBox="1"/>
            <p:nvPr/>
          </p:nvSpPr>
          <p:spPr>
            <a:xfrm>
              <a:off x="1482647" y="2598056"/>
              <a:ext cx="64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627249-E843-4F7A-B250-50957F560E0A}"/>
                </a:ext>
              </a:extLst>
            </p:cNvPr>
            <p:cNvSpPr txBox="1"/>
            <p:nvPr/>
          </p:nvSpPr>
          <p:spPr>
            <a:xfrm>
              <a:off x="1090878" y="3283051"/>
              <a:ext cx="233910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어플리케이션</a:t>
              </a:r>
              <a:endParaRPr lang="en-US" altLang="ko-KR" sz="28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IA</a:t>
              </a:r>
              <a:endParaRPr lang="ko-KR" altLang="en-US" sz="28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BC1675D-0490-481A-9901-C8D83A417570}"/>
              </a:ext>
            </a:extLst>
          </p:cNvPr>
          <p:cNvGrpSpPr/>
          <p:nvPr/>
        </p:nvGrpSpPr>
        <p:grpSpPr>
          <a:xfrm>
            <a:off x="1154979" y="-28575"/>
            <a:ext cx="7124700" cy="6953250"/>
            <a:chOff x="-131546" y="-19050"/>
            <a:chExt cx="7124700" cy="6953250"/>
          </a:xfrm>
        </p:grpSpPr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7D7F9F0C-D6BB-47FD-931A-F6B9ACC6900D}"/>
                </a:ext>
              </a:extLst>
            </p:cNvPr>
            <p:cNvSpPr/>
            <p:nvPr/>
          </p:nvSpPr>
          <p:spPr>
            <a:xfrm>
              <a:off x="-131546" y="-19050"/>
              <a:ext cx="7124700" cy="6953250"/>
            </a:xfrm>
            <a:custGeom>
              <a:avLst/>
              <a:gdLst>
                <a:gd name="connsiteX0" fmla="*/ 0 w 11391900"/>
                <a:gd name="connsiteY0" fmla="*/ 0 h 6915150"/>
                <a:gd name="connsiteX1" fmla="*/ 11391900 w 11391900"/>
                <a:gd name="connsiteY1" fmla="*/ 0 h 6915150"/>
                <a:gd name="connsiteX2" fmla="*/ 9105900 w 11391900"/>
                <a:gd name="connsiteY2" fmla="*/ 6915150 h 6915150"/>
                <a:gd name="connsiteX3" fmla="*/ 19050 w 11391900"/>
                <a:gd name="connsiteY3" fmla="*/ 6915150 h 6915150"/>
                <a:gd name="connsiteX4" fmla="*/ 0 w 11391900"/>
                <a:gd name="connsiteY4" fmla="*/ 0 h 6915150"/>
                <a:gd name="connsiteX0" fmla="*/ 3200400 w 11372850"/>
                <a:gd name="connsiteY0" fmla="*/ 0 h 6915150"/>
                <a:gd name="connsiteX1" fmla="*/ 11372850 w 11372850"/>
                <a:gd name="connsiteY1" fmla="*/ 0 h 6915150"/>
                <a:gd name="connsiteX2" fmla="*/ 9086850 w 11372850"/>
                <a:gd name="connsiteY2" fmla="*/ 6915150 h 6915150"/>
                <a:gd name="connsiteX3" fmla="*/ 0 w 11372850"/>
                <a:gd name="connsiteY3" fmla="*/ 6915150 h 6915150"/>
                <a:gd name="connsiteX4" fmla="*/ 3200400 w 11372850"/>
                <a:gd name="connsiteY4" fmla="*/ 0 h 6915150"/>
                <a:gd name="connsiteX0" fmla="*/ 38100 w 8210550"/>
                <a:gd name="connsiteY0" fmla="*/ 0 h 6934200"/>
                <a:gd name="connsiteX1" fmla="*/ 8210550 w 8210550"/>
                <a:gd name="connsiteY1" fmla="*/ 0 h 6934200"/>
                <a:gd name="connsiteX2" fmla="*/ 5924550 w 8210550"/>
                <a:gd name="connsiteY2" fmla="*/ 6915150 h 6934200"/>
                <a:gd name="connsiteX3" fmla="*/ 0 w 8210550"/>
                <a:gd name="connsiteY3" fmla="*/ 6934200 h 6934200"/>
                <a:gd name="connsiteX4" fmla="*/ 38100 w 8210550"/>
                <a:gd name="connsiteY4" fmla="*/ 0 h 6934200"/>
                <a:gd name="connsiteX0" fmla="*/ 1257300 w 8210550"/>
                <a:gd name="connsiteY0" fmla="*/ 0 h 6953250"/>
                <a:gd name="connsiteX1" fmla="*/ 8210550 w 8210550"/>
                <a:gd name="connsiteY1" fmla="*/ 19050 h 6953250"/>
                <a:gd name="connsiteX2" fmla="*/ 5924550 w 8210550"/>
                <a:gd name="connsiteY2" fmla="*/ 6934200 h 6953250"/>
                <a:gd name="connsiteX3" fmla="*/ 0 w 8210550"/>
                <a:gd name="connsiteY3" fmla="*/ 6953250 h 6953250"/>
                <a:gd name="connsiteX4" fmla="*/ 1257300 w 8210550"/>
                <a:gd name="connsiteY4" fmla="*/ 0 h 6953250"/>
                <a:gd name="connsiteX0" fmla="*/ 171450 w 7124700"/>
                <a:gd name="connsiteY0" fmla="*/ 0 h 6953250"/>
                <a:gd name="connsiteX1" fmla="*/ 7124700 w 7124700"/>
                <a:gd name="connsiteY1" fmla="*/ 19050 h 6953250"/>
                <a:gd name="connsiteX2" fmla="*/ 4838700 w 7124700"/>
                <a:gd name="connsiteY2" fmla="*/ 6934200 h 6953250"/>
                <a:gd name="connsiteX3" fmla="*/ 0 w 7124700"/>
                <a:gd name="connsiteY3" fmla="*/ 6953250 h 6953250"/>
                <a:gd name="connsiteX4" fmla="*/ 171450 w 7124700"/>
                <a:gd name="connsiteY4" fmla="*/ 0 h 695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24700" h="6953250">
                  <a:moveTo>
                    <a:pt x="171450" y="0"/>
                  </a:moveTo>
                  <a:lnTo>
                    <a:pt x="7124700" y="19050"/>
                  </a:lnTo>
                  <a:lnTo>
                    <a:pt x="4838700" y="6934200"/>
                  </a:lnTo>
                  <a:lnTo>
                    <a:pt x="0" y="69532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041C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9DC4FE5-F4F4-434F-9CFE-0CE3CCA98D4C}"/>
                </a:ext>
              </a:extLst>
            </p:cNvPr>
            <p:cNvSpPr txBox="1"/>
            <p:nvPr/>
          </p:nvSpPr>
          <p:spPr>
            <a:xfrm>
              <a:off x="4064739" y="2598056"/>
              <a:ext cx="64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2B29474-60DF-4DAC-9647-FC7C7EF2C837}"/>
                </a:ext>
              </a:extLst>
            </p:cNvPr>
            <p:cNvSpPr txBox="1"/>
            <p:nvPr/>
          </p:nvSpPr>
          <p:spPr>
            <a:xfrm>
              <a:off x="4225074" y="3283051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전략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AB6543A-CF4A-42B1-91F0-2218E3EC725B}"/>
              </a:ext>
            </a:extLst>
          </p:cNvPr>
          <p:cNvGrpSpPr/>
          <p:nvPr/>
        </p:nvGrpSpPr>
        <p:grpSpPr>
          <a:xfrm>
            <a:off x="-3310864" y="-28575"/>
            <a:ext cx="9296400" cy="6915150"/>
            <a:chOff x="-103873" y="0"/>
            <a:chExt cx="9296400" cy="6915150"/>
          </a:xfrm>
        </p:grpSpPr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82943FBD-F468-4E00-AB1B-F7F3F2FB4EB7}"/>
                </a:ext>
              </a:extLst>
            </p:cNvPr>
            <p:cNvSpPr/>
            <p:nvPr/>
          </p:nvSpPr>
          <p:spPr>
            <a:xfrm>
              <a:off x="-103873" y="0"/>
              <a:ext cx="9296400" cy="6915150"/>
            </a:xfrm>
            <a:custGeom>
              <a:avLst/>
              <a:gdLst>
                <a:gd name="connsiteX0" fmla="*/ 0 w 11391900"/>
                <a:gd name="connsiteY0" fmla="*/ 0 h 6915150"/>
                <a:gd name="connsiteX1" fmla="*/ 11391900 w 11391900"/>
                <a:gd name="connsiteY1" fmla="*/ 0 h 6915150"/>
                <a:gd name="connsiteX2" fmla="*/ 9105900 w 11391900"/>
                <a:gd name="connsiteY2" fmla="*/ 6915150 h 6915150"/>
                <a:gd name="connsiteX3" fmla="*/ 19050 w 11391900"/>
                <a:gd name="connsiteY3" fmla="*/ 6915150 h 6915150"/>
                <a:gd name="connsiteX4" fmla="*/ 0 w 11391900"/>
                <a:gd name="connsiteY4" fmla="*/ 0 h 6915150"/>
                <a:gd name="connsiteX0" fmla="*/ 2209800 w 11372850"/>
                <a:gd name="connsiteY0" fmla="*/ 19050 h 6915150"/>
                <a:gd name="connsiteX1" fmla="*/ 11372850 w 11372850"/>
                <a:gd name="connsiteY1" fmla="*/ 0 h 6915150"/>
                <a:gd name="connsiteX2" fmla="*/ 9086850 w 11372850"/>
                <a:gd name="connsiteY2" fmla="*/ 6915150 h 6915150"/>
                <a:gd name="connsiteX3" fmla="*/ 0 w 11372850"/>
                <a:gd name="connsiteY3" fmla="*/ 6915150 h 6915150"/>
                <a:gd name="connsiteX4" fmla="*/ 2209800 w 11372850"/>
                <a:gd name="connsiteY4" fmla="*/ 19050 h 6915150"/>
                <a:gd name="connsiteX0" fmla="*/ 133350 w 9296400"/>
                <a:gd name="connsiteY0" fmla="*/ 19050 h 6915150"/>
                <a:gd name="connsiteX1" fmla="*/ 9296400 w 9296400"/>
                <a:gd name="connsiteY1" fmla="*/ 0 h 6915150"/>
                <a:gd name="connsiteX2" fmla="*/ 7010400 w 9296400"/>
                <a:gd name="connsiteY2" fmla="*/ 6915150 h 6915150"/>
                <a:gd name="connsiteX3" fmla="*/ 0 w 9296400"/>
                <a:gd name="connsiteY3" fmla="*/ 6877050 h 6915150"/>
                <a:gd name="connsiteX4" fmla="*/ 133350 w 9296400"/>
                <a:gd name="connsiteY4" fmla="*/ 19050 h 691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6400" h="6915150">
                  <a:moveTo>
                    <a:pt x="133350" y="19050"/>
                  </a:moveTo>
                  <a:lnTo>
                    <a:pt x="9296400" y="0"/>
                  </a:lnTo>
                  <a:lnTo>
                    <a:pt x="7010400" y="6915150"/>
                  </a:lnTo>
                  <a:lnTo>
                    <a:pt x="0" y="6877050"/>
                  </a:lnTo>
                  <a:lnTo>
                    <a:pt x="133350" y="19050"/>
                  </a:lnTo>
                  <a:close/>
                </a:path>
              </a:pathLst>
            </a:custGeom>
            <a:solidFill>
              <a:srgbClr val="083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7C17BE-D8E3-46C4-B1F1-3C7B32F39AC8}"/>
                </a:ext>
              </a:extLst>
            </p:cNvPr>
            <p:cNvSpPr txBox="1"/>
            <p:nvPr/>
          </p:nvSpPr>
          <p:spPr>
            <a:xfrm>
              <a:off x="6203841" y="2598056"/>
              <a:ext cx="64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0C6FCBA-00F4-4498-AC0B-E5F863C56121}"/>
                </a:ext>
              </a:extLst>
            </p:cNvPr>
            <p:cNvSpPr txBox="1"/>
            <p:nvPr/>
          </p:nvSpPr>
          <p:spPr>
            <a:xfrm>
              <a:off x="5839595" y="3283051"/>
              <a:ext cx="215956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기획 의도와</a:t>
              </a:r>
              <a:endParaRPr lang="en-US" altLang="ko-KR" sz="28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타겟층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3B8B732-AE0A-4FC5-8E7E-36F2E41F5058}"/>
              </a:ext>
            </a:extLst>
          </p:cNvPr>
          <p:cNvGrpSpPr/>
          <p:nvPr/>
        </p:nvGrpSpPr>
        <p:grpSpPr>
          <a:xfrm>
            <a:off x="-7724366" y="-28575"/>
            <a:ext cx="11391900" cy="6915150"/>
            <a:chOff x="0" y="0"/>
            <a:chExt cx="11391900" cy="6915150"/>
          </a:xfrm>
        </p:grpSpPr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CF52EC8C-EC83-474F-A48E-E3AF489C6648}"/>
                </a:ext>
              </a:extLst>
            </p:cNvPr>
            <p:cNvSpPr/>
            <p:nvPr/>
          </p:nvSpPr>
          <p:spPr>
            <a:xfrm>
              <a:off x="0" y="0"/>
              <a:ext cx="11391900" cy="6915150"/>
            </a:xfrm>
            <a:custGeom>
              <a:avLst/>
              <a:gdLst>
                <a:gd name="connsiteX0" fmla="*/ 0 w 11391900"/>
                <a:gd name="connsiteY0" fmla="*/ 0 h 6915150"/>
                <a:gd name="connsiteX1" fmla="*/ 11391900 w 11391900"/>
                <a:gd name="connsiteY1" fmla="*/ 0 h 6915150"/>
                <a:gd name="connsiteX2" fmla="*/ 9105900 w 11391900"/>
                <a:gd name="connsiteY2" fmla="*/ 6915150 h 6915150"/>
                <a:gd name="connsiteX3" fmla="*/ 19050 w 11391900"/>
                <a:gd name="connsiteY3" fmla="*/ 6915150 h 6915150"/>
                <a:gd name="connsiteX4" fmla="*/ 0 w 11391900"/>
                <a:gd name="connsiteY4" fmla="*/ 0 h 691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91900" h="6915150">
                  <a:moveTo>
                    <a:pt x="0" y="0"/>
                  </a:moveTo>
                  <a:lnTo>
                    <a:pt x="11391900" y="0"/>
                  </a:lnTo>
                  <a:lnTo>
                    <a:pt x="9105900" y="6915150"/>
                  </a:lnTo>
                  <a:lnTo>
                    <a:pt x="19050" y="69151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5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F14CE95-55F9-4E0D-B76C-D7A0315384EB}"/>
                </a:ext>
              </a:extLst>
            </p:cNvPr>
            <p:cNvSpPr txBox="1"/>
            <p:nvPr/>
          </p:nvSpPr>
          <p:spPr>
            <a:xfrm>
              <a:off x="8433971" y="2598056"/>
              <a:ext cx="64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0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7AB9858-5DFA-441B-ACD0-33E94C5FB494}"/>
                </a:ext>
              </a:extLst>
            </p:cNvPr>
            <p:cNvSpPr txBox="1"/>
            <p:nvPr/>
          </p:nvSpPr>
          <p:spPr>
            <a:xfrm>
              <a:off x="8215958" y="3283051"/>
              <a:ext cx="16914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APP</a:t>
              </a:r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소개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586764" y="-1546875"/>
            <a:ext cx="351891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01.</a:t>
            </a:r>
            <a:r>
              <a:rPr lang="ko-KR" altLang="en-US" sz="3000" b="1" dirty="0"/>
              <a:t>기획의도 </a:t>
            </a:r>
            <a:r>
              <a:rPr lang="ko-KR" altLang="en-US" sz="3000" b="1" dirty="0" err="1"/>
              <a:t>타겟층</a:t>
            </a:r>
            <a:endParaRPr lang="ko-KR" altLang="en-US" sz="3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6586774" y="-836060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02.</a:t>
            </a:r>
            <a:r>
              <a:rPr lang="ko-KR" altLang="en-US" sz="3200" b="1" dirty="0"/>
              <a:t>전략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586764" y="-131044"/>
            <a:ext cx="3626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03.</a:t>
            </a:r>
            <a:r>
              <a:rPr lang="ko-KR" altLang="en-US" sz="3200" b="1" dirty="0"/>
              <a:t>어플리케이션</a:t>
            </a:r>
            <a:r>
              <a:rPr lang="en-US" altLang="ko-KR" sz="3200" b="1" dirty="0"/>
              <a:t>IA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6586764" y="-2248546"/>
            <a:ext cx="20649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0.APP</a:t>
            </a:r>
            <a:r>
              <a:rPr lang="ko-KR" altLang="en-US" sz="3000" b="1" dirty="0"/>
              <a:t>소개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3B8B732-AE0A-4FC5-8E7E-36F2E41F5058}"/>
              </a:ext>
            </a:extLst>
          </p:cNvPr>
          <p:cNvGrpSpPr/>
          <p:nvPr/>
        </p:nvGrpSpPr>
        <p:grpSpPr>
          <a:xfrm>
            <a:off x="-7724366" y="-28575"/>
            <a:ext cx="11391900" cy="6915150"/>
            <a:chOff x="0" y="0"/>
            <a:chExt cx="11391900" cy="6915150"/>
          </a:xfrm>
        </p:grpSpPr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CF52EC8C-EC83-474F-A48E-E3AF489C6648}"/>
                </a:ext>
              </a:extLst>
            </p:cNvPr>
            <p:cNvSpPr/>
            <p:nvPr/>
          </p:nvSpPr>
          <p:spPr>
            <a:xfrm>
              <a:off x="0" y="0"/>
              <a:ext cx="11391900" cy="6915150"/>
            </a:xfrm>
            <a:custGeom>
              <a:avLst/>
              <a:gdLst>
                <a:gd name="connsiteX0" fmla="*/ 0 w 11391900"/>
                <a:gd name="connsiteY0" fmla="*/ 0 h 6915150"/>
                <a:gd name="connsiteX1" fmla="*/ 11391900 w 11391900"/>
                <a:gd name="connsiteY1" fmla="*/ 0 h 6915150"/>
                <a:gd name="connsiteX2" fmla="*/ 9105900 w 11391900"/>
                <a:gd name="connsiteY2" fmla="*/ 6915150 h 6915150"/>
                <a:gd name="connsiteX3" fmla="*/ 19050 w 11391900"/>
                <a:gd name="connsiteY3" fmla="*/ 6915150 h 6915150"/>
                <a:gd name="connsiteX4" fmla="*/ 0 w 11391900"/>
                <a:gd name="connsiteY4" fmla="*/ 0 h 691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91900" h="6915150">
                  <a:moveTo>
                    <a:pt x="0" y="0"/>
                  </a:moveTo>
                  <a:lnTo>
                    <a:pt x="11391900" y="0"/>
                  </a:lnTo>
                  <a:lnTo>
                    <a:pt x="9105900" y="6915150"/>
                  </a:lnTo>
                  <a:lnTo>
                    <a:pt x="19050" y="69151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5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F14CE95-55F9-4E0D-B76C-D7A0315384EB}"/>
                </a:ext>
              </a:extLst>
            </p:cNvPr>
            <p:cNvSpPr txBox="1"/>
            <p:nvPr/>
          </p:nvSpPr>
          <p:spPr>
            <a:xfrm>
              <a:off x="8433971" y="2598056"/>
              <a:ext cx="64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0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7AB9858-5DFA-441B-ACD0-33E94C5FB494}"/>
                </a:ext>
              </a:extLst>
            </p:cNvPr>
            <p:cNvSpPr txBox="1"/>
            <p:nvPr/>
          </p:nvSpPr>
          <p:spPr>
            <a:xfrm>
              <a:off x="8215958" y="3283051"/>
              <a:ext cx="16914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APP</a:t>
              </a:r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소개</a:t>
              </a:r>
            </a:p>
          </p:txBody>
        </p:sp>
      </p:grpSp>
      <p:sp>
        <p:nvSpPr>
          <p:cNvPr id="29" name="Google Shape;172;p24">
            <a:extLst>
              <a:ext uri="{FF2B5EF4-FFF2-40B4-BE49-F238E27FC236}">
                <a16:creationId xmlns:a16="http://schemas.microsoft.com/office/drawing/2014/main" id="{30A84AF2-187B-478D-A606-600C9F7D8E1E}"/>
              </a:ext>
            </a:extLst>
          </p:cNvPr>
          <p:cNvSpPr txBox="1"/>
          <p:nvPr/>
        </p:nvSpPr>
        <p:spPr>
          <a:xfrm>
            <a:off x="3244457" y="2064564"/>
            <a:ext cx="135785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주제</a:t>
            </a:r>
            <a:endParaRPr sz="3200" b="1" dirty="0">
              <a:solidFill>
                <a:schemeClr val="tx1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  <a:sym typeface="Arial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66BA68D-6E29-447F-8C2A-5BCACF21CBDA}"/>
              </a:ext>
            </a:extLst>
          </p:cNvPr>
          <p:cNvSpPr txBox="1"/>
          <p:nvPr/>
        </p:nvSpPr>
        <p:spPr>
          <a:xfrm>
            <a:off x="3112970" y="2726737"/>
            <a:ext cx="70122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4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헬스와 다이어트와 관련된 </a:t>
            </a:r>
            <a:r>
              <a:rPr lang="en-US" altLang="ko-KR" sz="24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Q&amp;A</a:t>
            </a:r>
            <a:r>
              <a:rPr lang="ko-KR" altLang="en-US" sz="2400" b="1" dirty="0" err="1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어플</a:t>
            </a:r>
            <a:r>
              <a:rPr lang="ko-KR" altLang="en-US" sz="24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 입니다</a:t>
            </a:r>
            <a:r>
              <a:rPr lang="en-US" altLang="ko-KR" sz="24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.</a:t>
            </a:r>
            <a:endParaRPr lang="ko-KR" altLang="en-US" sz="2400" b="1" dirty="0">
              <a:solidFill>
                <a:schemeClr val="tx1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  <a:cs typeface="Arial" panose="020B0604020202020204" pitchFamily="34" charset="0"/>
            </a:endParaRPr>
          </a:p>
          <a:p>
            <a:endParaRPr lang="ko-KR" altLang="en-US" sz="2400" b="1" dirty="0">
              <a:solidFill>
                <a:schemeClr val="tx1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78575F1-74BF-4C4C-A969-180C23F43F6B}"/>
              </a:ext>
            </a:extLst>
          </p:cNvPr>
          <p:cNvSpPr/>
          <p:nvPr/>
        </p:nvSpPr>
        <p:spPr>
          <a:xfrm>
            <a:off x="3244457" y="3958079"/>
            <a:ext cx="110702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ko-KR" altLang="en-US" sz="32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컨셉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ABFD733-7B81-4372-86A3-460A9DBBF87B}"/>
              </a:ext>
            </a:extLst>
          </p:cNvPr>
          <p:cNvSpPr/>
          <p:nvPr/>
        </p:nvSpPr>
        <p:spPr>
          <a:xfrm>
            <a:off x="3147809" y="4607985"/>
            <a:ext cx="80329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ko-KR" altLang="en-US" sz="24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헬스 초심자부터 </a:t>
            </a:r>
            <a:r>
              <a:rPr lang="ko-KR" altLang="en-US" sz="2400" b="1" dirty="0" err="1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숙련자들</a:t>
            </a:r>
            <a:r>
              <a:rPr lang="ko-KR" altLang="en-US" sz="24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 모두에게 도움이 되는 </a:t>
            </a:r>
            <a:r>
              <a:rPr lang="ko-KR" altLang="en-US" sz="2400" b="1" dirty="0" err="1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어플</a:t>
            </a:r>
            <a:r>
              <a:rPr lang="en-US" altLang="ko-KR" sz="24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ko-KR" altLang="en-US" sz="24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신뢰감을 주는 파란색과 깔끔한 이미지의 흰색을 메인</a:t>
            </a:r>
            <a:endParaRPr lang="en-US" altLang="ko-KR" sz="2400" b="1" dirty="0">
              <a:solidFill>
                <a:schemeClr val="tx1">
                  <a:lumMod val="50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  <a:cs typeface="Arial" panose="020B0604020202020204" pitchFamily="34" charset="0"/>
            </a:endParaRPr>
          </a:p>
          <a:p>
            <a:pPr algn="just"/>
            <a:r>
              <a:rPr lang="ko-KR" altLang="en-US" sz="2400" b="1" dirty="0">
                <a:solidFill>
                  <a:schemeClr val="tx1">
                    <a:lumMod val="50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Arial" panose="020B0604020202020204" pitchFamily="34" charset="0"/>
              </a:rPr>
              <a:t>컬러로 사용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1942B48B-05AB-4CBB-9AEF-8BB4A2663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5255" y="604332"/>
            <a:ext cx="1752599" cy="175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70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586764" y="-1546875"/>
            <a:ext cx="351891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01.</a:t>
            </a:r>
            <a:r>
              <a:rPr lang="ko-KR" altLang="en-US" sz="3000" b="1" dirty="0"/>
              <a:t>기획의도 </a:t>
            </a:r>
            <a:r>
              <a:rPr lang="ko-KR" altLang="en-US" sz="3000" b="1" dirty="0" err="1"/>
              <a:t>타겟층</a:t>
            </a:r>
            <a:endParaRPr lang="ko-KR" altLang="en-US" sz="3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6586774" y="-836060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02.</a:t>
            </a:r>
            <a:r>
              <a:rPr lang="ko-KR" altLang="en-US" sz="3200" b="1" dirty="0"/>
              <a:t>전략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586764" y="-131044"/>
            <a:ext cx="3626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03.</a:t>
            </a:r>
            <a:r>
              <a:rPr lang="ko-KR" altLang="en-US" sz="3200" b="1" dirty="0"/>
              <a:t>어플리케이션</a:t>
            </a:r>
            <a:r>
              <a:rPr lang="en-US" altLang="ko-KR" sz="3200" b="1" dirty="0"/>
              <a:t>IA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6586764" y="-2248546"/>
            <a:ext cx="20649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0.APP</a:t>
            </a:r>
            <a:r>
              <a:rPr lang="ko-KR" altLang="en-US" sz="3000" b="1" dirty="0"/>
              <a:t>소개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AB6543A-CF4A-42B1-91F0-2218E3EC725B}"/>
              </a:ext>
            </a:extLst>
          </p:cNvPr>
          <p:cNvGrpSpPr/>
          <p:nvPr/>
        </p:nvGrpSpPr>
        <p:grpSpPr>
          <a:xfrm>
            <a:off x="-5719739" y="0"/>
            <a:ext cx="9296400" cy="6915150"/>
            <a:chOff x="-103873" y="0"/>
            <a:chExt cx="9296400" cy="6915150"/>
          </a:xfrm>
        </p:grpSpPr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82943FBD-F468-4E00-AB1B-F7F3F2FB4EB7}"/>
                </a:ext>
              </a:extLst>
            </p:cNvPr>
            <p:cNvSpPr/>
            <p:nvPr/>
          </p:nvSpPr>
          <p:spPr>
            <a:xfrm>
              <a:off x="-103873" y="0"/>
              <a:ext cx="9296400" cy="6915150"/>
            </a:xfrm>
            <a:custGeom>
              <a:avLst/>
              <a:gdLst>
                <a:gd name="connsiteX0" fmla="*/ 0 w 11391900"/>
                <a:gd name="connsiteY0" fmla="*/ 0 h 6915150"/>
                <a:gd name="connsiteX1" fmla="*/ 11391900 w 11391900"/>
                <a:gd name="connsiteY1" fmla="*/ 0 h 6915150"/>
                <a:gd name="connsiteX2" fmla="*/ 9105900 w 11391900"/>
                <a:gd name="connsiteY2" fmla="*/ 6915150 h 6915150"/>
                <a:gd name="connsiteX3" fmla="*/ 19050 w 11391900"/>
                <a:gd name="connsiteY3" fmla="*/ 6915150 h 6915150"/>
                <a:gd name="connsiteX4" fmla="*/ 0 w 11391900"/>
                <a:gd name="connsiteY4" fmla="*/ 0 h 6915150"/>
                <a:gd name="connsiteX0" fmla="*/ 2209800 w 11372850"/>
                <a:gd name="connsiteY0" fmla="*/ 19050 h 6915150"/>
                <a:gd name="connsiteX1" fmla="*/ 11372850 w 11372850"/>
                <a:gd name="connsiteY1" fmla="*/ 0 h 6915150"/>
                <a:gd name="connsiteX2" fmla="*/ 9086850 w 11372850"/>
                <a:gd name="connsiteY2" fmla="*/ 6915150 h 6915150"/>
                <a:gd name="connsiteX3" fmla="*/ 0 w 11372850"/>
                <a:gd name="connsiteY3" fmla="*/ 6915150 h 6915150"/>
                <a:gd name="connsiteX4" fmla="*/ 2209800 w 11372850"/>
                <a:gd name="connsiteY4" fmla="*/ 19050 h 6915150"/>
                <a:gd name="connsiteX0" fmla="*/ 133350 w 9296400"/>
                <a:gd name="connsiteY0" fmla="*/ 19050 h 6915150"/>
                <a:gd name="connsiteX1" fmla="*/ 9296400 w 9296400"/>
                <a:gd name="connsiteY1" fmla="*/ 0 h 6915150"/>
                <a:gd name="connsiteX2" fmla="*/ 7010400 w 9296400"/>
                <a:gd name="connsiteY2" fmla="*/ 6915150 h 6915150"/>
                <a:gd name="connsiteX3" fmla="*/ 0 w 9296400"/>
                <a:gd name="connsiteY3" fmla="*/ 6877050 h 6915150"/>
                <a:gd name="connsiteX4" fmla="*/ 133350 w 9296400"/>
                <a:gd name="connsiteY4" fmla="*/ 19050 h 691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6400" h="6915150">
                  <a:moveTo>
                    <a:pt x="133350" y="19050"/>
                  </a:moveTo>
                  <a:lnTo>
                    <a:pt x="9296400" y="0"/>
                  </a:lnTo>
                  <a:lnTo>
                    <a:pt x="7010400" y="6915150"/>
                  </a:lnTo>
                  <a:lnTo>
                    <a:pt x="0" y="6877050"/>
                  </a:lnTo>
                  <a:lnTo>
                    <a:pt x="133350" y="19050"/>
                  </a:lnTo>
                  <a:close/>
                </a:path>
              </a:pathLst>
            </a:custGeom>
            <a:solidFill>
              <a:srgbClr val="083A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7C17BE-D8E3-46C4-B1F1-3C7B32F39AC8}"/>
                </a:ext>
              </a:extLst>
            </p:cNvPr>
            <p:cNvSpPr txBox="1"/>
            <p:nvPr/>
          </p:nvSpPr>
          <p:spPr>
            <a:xfrm>
              <a:off x="6203841" y="2598056"/>
              <a:ext cx="64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0C6FCBA-00F4-4498-AC0B-E5F863C56121}"/>
                </a:ext>
              </a:extLst>
            </p:cNvPr>
            <p:cNvSpPr txBox="1"/>
            <p:nvPr/>
          </p:nvSpPr>
          <p:spPr>
            <a:xfrm>
              <a:off x="5839595" y="3283051"/>
              <a:ext cx="215956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기획 의도와</a:t>
              </a:r>
              <a:endParaRPr lang="en-US" altLang="ko-KR" sz="28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타겟층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962CA93-BFD5-4544-9992-A27CFA00E9E6}"/>
              </a:ext>
            </a:extLst>
          </p:cNvPr>
          <p:cNvSpPr txBox="1"/>
          <p:nvPr/>
        </p:nvSpPr>
        <p:spPr>
          <a:xfrm>
            <a:off x="2340527" y="3092301"/>
            <a:ext cx="971092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헬스장에서 </a:t>
            </a:r>
            <a:r>
              <a:rPr lang="en-US" altLang="ko-KR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PT</a:t>
            </a:r>
            <a:r>
              <a:rPr lang="ko-KR" altLang="en-US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를 이용하지 않는 사람들은</a:t>
            </a:r>
            <a:r>
              <a:rPr lang="en-US" altLang="ko-KR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유튜브나 서적으로 공부를 해야 되지만</a:t>
            </a:r>
            <a:endParaRPr lang="en-US" altLang="ko-KR" sz="20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혼자서 지속하기에는 한계가 있기 때문에</a:t>
            </a:r>
            <a:r>
              <a:rPr lang="en-US" altLang="ko-KR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여러 헬스 고수분들의 도움을 받을 수 있는 공간을 마련해주고자 기획</a:t>
            </a:r>
            <a:r>
              <a:rPr lang="en-US" altLang="ko-KR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 </a:t>
            </a:r>
            <a:r>
              <a:rPr lang="ko-KR" altLang="en-US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헬스와 다이어트관련 지식을 공유 할 수 있을 뿐만 아니라 </a:t>
            </a:r>
            <a:r>
              <a:rPr lang="ko-KR" altLang="en-US" sz="20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첼린지</a:t>
            </a:r>
            <a:r>
              <a:rPr lang="ko-KR" altLang="en-US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시스템을 도입하여 성취감과 유저들의 인정을 받을 수 있게 하였습니다</a:t>
            </a:r>
            <a:r>
              <a:rPr lang="en-US" altLang="ko-KR" sz="20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  <a:endParaRPr lang="ko-KR" altLang="en-US" sz="2000" i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35F92E5-969B-4550-AF90-7A855BA8B0F8}"/>
              </a:ext>
            </a:extLst>
          </p:cNvPr>
          <p:cNvSpPr txBox="1"/>
          <p:nvPr/>
        </p:nvSpPr>
        <p:spPr>
          <a:xfrm>
            <a:off x="3170295" y="204029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계획의도</a:t>
            </a:r>
            <a:endParaRPr lang="ko-KR" altLang="en-US" sz="32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5073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586764" y="-1546875"/>
            <a:ext cx="351891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01.</a:t>
            </a:r>
            <a:r>
              <a:rPr lang="ko-KR" altLang="en-US" sz="3000" b="1" dirty="0"/>
              <a:t>기획의도 </a:t>
            </a:r>
            <a:r>
              <a:rPr lang="ko-KR" altLang="en-US" sz="3000" b="1" dirty="0" err="1"/>
              <a:t>타겟층</a:t>
            </a:r>
            <a:endParaRPr lang="ko-KR" altLang="en-US" sz="3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6586774" y="-836060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02.</a:t>
            </a:r>
            <a:r>
              <a:rPr lang="ko-KR" altLang="en-US" sz="3200" b="1" dirty="0"/>
              <a:t>전략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586764" y="-131044"/>
            <a:ext cx="3626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03.</a:t>
            </a:r>
            <a:r>
              <a:rPr lang="ko-KR" altLang="en-US" sz="3200" b="1" dirty="0"/>
              <a:t>어플리케이션</a:t>
            </a:r>
            <a:r>
              <a:rPr lang="en-US" altLang="ko-KR" sz="3200" b="1" dirty="0"/>
              <a:t>IA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6586764" y="-2248546"/>
            <a:ext cx="20649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0.APP</a:t>
            </a:r>
            <a:r>
              <a:rPr lang="ko-KR" altLang="en-US" sz="3000" b="1" dirty="0"/>
              <a:t>소개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BC1675D-0490-481A-9901-C8D83A417570}"/>
              </a:ext>
            </a:extLst>
          </p:cNvPr>
          <p:cNvGrpSpPr/>
          <p:nvPr/>
        </p:nvGrpSpPr>
        <p:grpSpPr>
          <a:xfrm>
            <a:off x="-3667874" y="-19050"/>
            <a:ext cx="7124700" cy="6953250"/>
            <a:chOff x="-131546" y="-19050"/>
            <a:chExt cx="7124700" cy="6953250"/>
          </a:xfrm>
        </p:grpSpPr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7D7F9F0C-D6BB-47FD-931A-F6B9ACC6900D}"/>
                </a:ext>
              </a:extLst>
            </p:cNvPr>
            <p:cNvSpPr/>
            <p:nvPr/>
          </p:nvSpPr>
          <p:spPr>
            <a:xfrm>
              <a:off x="-131546" y="-19050"/>
              <a:ext cx="7124700" cy="6953250"/>
            </a:xfrm>
            <a:custGeom>
              <a:avLst/>
              <a:gdLst>
                <a:gd name="connsiteX0" fmla="*/ 0 w 11391900"/>
                <a:gd name="connsiteY0" fmla="*/ 0 h 6915150"/>
                <a:gd name="connsiteX1" fmla="*/ 11391900 w 11391900"/>
                <a:gd name="connsiteY1" fmla="*/ 0 h 6915150"/>
                <a:gd name="connsiteX2" fmla="*/ 9105900 w 11391900"/>
                <a:gd name="connsiteY2" fmla="*/ 6915150 h 6915150"/>
                <a:gd name="connsiteX3" fmla="*/ 19050 w 11391900"/>
                <a:gd name="connsiteY3" fmla="*/ 6915150 h 6915150"/>
                <a:gd name="connsiteX4" fmla="*/ 0 w 11391900"/>
                <a:gd name="connsiteY4" fmla="*/ 0 h 6915150"/>
                <a:gd name="connsiteX0" fmla="*/ 3200400 w 11372850"/>
                <a:gd name="connsiteY0" fmla="*/ 0 h 6915150"/>
                <a:gd name="connsiteX1" fmla="*/ 11372850 w 11372850"/>
                <a:gd name="connsiteY1" fmla="*/ 0 h 6915150"/>
                <a:gd name="connsiteX2" fmla="*/ 9086850 w 11372850"/>
                <a:gd name="connsiteY2" fmla="*/ 6915150 h 6915150"/>
                <a:gd name="connsiteX3" fmla="*/ 0 w 11372850"/>
                <a:gd name="connsiteY3" fmla="*/ 6915150 h 6915150"/>
                <a:gd name="connsiteX4" fmla="*/ 3200400 w 11372850"/>
                <a:gd name="connsiteY4" fmla="*/ 0 h 6915150"/>
                <a:gd name="connsiteX0" fmla="*/ 38100 w 8210550"/>
                <a:gd name="connsiteY0" fmla="*/ 0 h 6934200"/>
                <a:gd name="connsiteX1" fmla="*/ 8210550 w 8210550"/>
                <a:gd name="connsiteY1" fmla="*/ 0 h 6934200"/>
                <a:gd name="connsiteX2" fmla="*/ 5924550 w 8210550"/>
                <a:gd name="connsiteY2" fmla="*/ 6915150 h 6934200"/>
                <a:gd name="connsiteX3" fmla="*/ 0 w 8210550"/>
                <a:gd name="connsiteY3" fmla="*/ 6934200 h 6934200"/>
                <a:gd name="connsiteX4" fmla="*/ 38100 w 8210550"/>
                <a:gd name="connsiteY4" fmla="*/ 0 h 6934200"/>
                <a:gd name="connsiteX0" fmla="*/ 1257300 w 8210550"/>
                <a:gd name="connsiteY0" fmla="*/ 0 h 6953250"/>
                <a:gd name="connsiteX1" fmla="*/ 8210550 w 8210550"/>
                <a:gd name="connsiteY1" fmla="*/ 19050 h 6953250"/>
                <a:gd name="connsiteX2" fmla="*/ 5924550 w 8210550"/>
                <a:gd name="connsiteY2" fmla="*/ 6934200 h 6953250"/>
                <a:gd name="connsiteX3" fmla="*/ 0 w 8210550"/>
                <a:gd name="connsiteY3" fmla="*/ 6953250 h 6953250"/>
                <a:gd name="connsiteX4" fmla="*/ 1257300 w 8210550"/>
                <a:gd name="connsiteY4" fmla="*/ 0 h 6953250"/>
                <a:gd name="connsiteX0" fmla="*/ 171450 w 7124700"/>
                <a:gd name="connsiteY0" fmla="*/ 0 h 6953250"/>
                <a:gd name="connsiteX1" fmla="*/ 7124700 w 7124700"/>
                <a:gd name="connsiteY1" fmla="*/ 19050 h 6953250"/>
                <a:gd name="connsiteX2" fmla="*/ 4838700 w 7124700"/>
                <a:gd name="connsiteY2" fmla="*/ 6934200 h 6953250"/>
                <a:gd name="connsiteX3" fmla="*/ 0 w 7124700"/>
                <a:gd name="connsiteY3" fmla="*/ 6953250 h 6953250"/>
                <a:gd name="connsiteX4" fmla="*/ 171450 w 7124700"/>
                <a:gd name="connsiteY4" fmla="*/ 0 h 695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24700" h="6953250">
                  <a:moveTo>
                    <a:pt x="171450" y="0"/>
                  </a:moveTo>
                  <a:lnTo>
                    <a:pt x="7124700" y="19050"/>
                  </a:lnTo>
                  <a:lnTo>
                    <a:pt x="4838700" y="6934200"/>
                  </a:lnTo>
                  <a:lnTo>
                    <a:pt x="0" y="69532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041C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9DC4FE5-F4F4-434F-9CFE-0CE3CCA98D4C}"/>
                </a:ext>
              </a:extLst>
            </p:cNvPr>
            <p:cNvSpPr txBox="1"/>
            <p:nvPr/>
          </p:nvSpPr>
          <p:spPr>
            <a:xfrm>
              <a:off x="4064739" y="2598056"/>
              <a:ext cx="64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2B29474-60DF-4DAC-9647-FC7C7EF2C837}"/>
                </a:ext>
              </a:extLst>
            </p:cNvPr>
            <p:cNvSpPr txBox="1"/>
            <p:nvPr/>
          </p:nvSpPr>
          <p:spPr>
            <a:xfrm>
              <a:off x="4225074" y="3283051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전략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6CF3035-7A4F-43E1-85AD-F0D1994C595B}"/>
              </a:ext>
            </a:extLst>
          </p:cNvPr>
          <p:cNvSpPr txBox="1"/>
          <p:nvPr/>
        </p:nvSpPr>
        <p:spPr>
          <a:xfrm>
            <a:off x="3053602" y="2206762"/>
            <a:ext cx="8854916" cy="3199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계급제</a:t>
            </a:r>
            <a:r>
              <a:rPr lang="ko-KR" altLang="en-US" sz="32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사용</a:t>
            </a:r>
            <a:endParaRPr lang="en-US" altLang="ko-KR" sz="32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endParaRPr lang="en-US" altLang="ko-KR" sz="32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기본적으로 댓글을 달고 질문자에게 채택이 되면 포인트를 획득</a:t>
            </a:r>
            <a:r>
              <a:rPr lang="en-US" altLang="ko-KR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댓글 </a:t>
            </a:r>
            <a:r>
              <a:rPr lang="ko-KR" altLang="en-US" sz="24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추천수에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따라 포인트 </a:t>
            </a:r>
            <a:r>
              <a:rPr lang="ko-KR" altLang="en-US" sz="24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추가획득</a:t>
            </a:r>
            <a:r>
              <a:rPr lang="en-US" altLang="ko-KR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헬스 </a:t>
            </a:r>
            <a:r>
              <a:rPr lang="ko-KR" altLang="en-US" sz="24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고수분들과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이 앱에서 활동을 많이 하는</a:t>
            </a:r>
            <a:endParaRPr lang="en-US" altLang="ko-KR" sz="24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유저들의 </a:t>
            </a:r>
            <a:r>
              <a:rPr lang="ko-KR" altLang="en-US" sz="24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자아감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도취 장치로서의 역할을 할 것으로 기대</a:t>
            </a:r>
            <a:r>
              <a:rPr lang="en-US" altLang="ko-KR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  <a:endParaRPr lang="ko-KR" altLang="en-US" sz="24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7251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586764" y="-1546875"/>
            <a:ext cx="351891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01.</a:t>
            </a:r>
            <a:r>
              <a:rPr lang="ko-KR" altLang="en-US" sz="3000" b="1" dirty="0"/>
              <a:t>기획의도 </a:t>
            </a:r>
            <a:r>
              <a:rPr lang="ko-KR" altLang="en-US" sz="3000" b="1" dirty="0" err="1"/>
              <a:t>타겟층</a:t>
            </a:r>
            <a:endParaRPr lang="ko-KR" altLang="en-US" sz="3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6586774" y="-836060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02.</a:t>
            </a:r>
            <a:r>
              <a:rPr lang="ko-KR" altLang="en-US" sz="3200" b="1" dirty="0"/>
              <a:t>전략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586764" y="-131044"/>
            <a:ext cx="3626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03.</a:t>
            </a:r>
            <a:r>
              <a:rPr lang="ko-KR" altLang="en-US" sz="3200" b="1" dirty="0"/>
              <a:t>어플리케이션</a:t>
            </a:r>
            <a:r>
              <a:rPr lang="en-US" altLang="ko-KR" sz="3200" b="1" dirty="0"/>
              <a:t>IA</a:t>
            </a:r>
            <a:endParaRPr lang="ko-KR" alt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6586764" y="-2248546"/>
            <a:ext cx="20649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/>
              <a:t>0.APP</a:t>
            </a:r>
            <a:r>
              <a:rPr lang="ko-KR" altLang="en-US" sz="3000" b="1" dirty="0"/>
              <a:t>소개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BC1675D-0490-481A-9901-C8D83A417570}"/>
              </a:ext>
            </a:extLst>
          </p:cNvPr>
          <p:cNvGrpSpPr/>
          <p:nvPr/>
        </p:nvGrpSpPr>
        <p:grpSpPr>
          <a:xfrm>
            <a:off x="-3667874" y="-19050"/>
            <a:ext cx="7124700" cy="6953250"/>
            <a:chOff x="-131546" y="-19050"/>
            <a:chExt cx="7124700" cy="6953250"/>
          </a:xfrm>
        </p:grpSpPr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7D7F9F0C-D6BB-47FD-931A-F6B9ACC6900D}"/>
                </a:ext>
              </a:extLst>
            </p:cNvPr>
            <p:cNvSpPr/>
            <p:nvPr/>
          </p:nvSpPr>
          <p:spPr>
            <a:xfrm>
              <a:off x="-131546" y="-19050"/>
              <a:ext cx="7124700" cy="6953250"/>
            </a:xfrm>
            <a:custGeom>
              <a:avLst/>
              <a:gdLst>
                <a:gd name="connsiteX0" fmla="*/ 0 w 11391900"/>
                <a:gd name="connsiteY0" fmla="*/ 0 h 6915150"/>
                <a:gd name="connsiteX1" fmla="*/ 11391900 w 11391900"/>
                <a:gd name="connsiteY1" fmla="*/ 0 h 6915150"/>
                <a:gd name="connsiteX2" fmla="*/ 9105900 w 11391900"/>
                <a:gd name="connsiteY2" fmla="*/ 6915150 h 6915150"/>
                <a:gd name="connsiteX3" fmla="*/ 19050 w 11391900"/>
                <a:gd name="connsiteY3" fmla="*/ 6915150 h 6915150"/>
                <a:gd name="connsiteX4" fmla="*/ 0 w 11391900"/>
                <a:gd name="connsiteY4" fmla="*/ 0 h 6915150"/>
                <a:gd name="connsiteX0" fmla="*/ 3200400 w 11372850"/>
                <a:gd name="connsiteY0" fmla="*/ 0 h 6915150"/>
                <a:gd name="connsiteX1" fmla="*/ 11372850 w 11372850"/>
                <a:gd name="connsiteY1" fmla="*/ 0 h 6915150"/>
                <a:gd name="connsiteX2" fmla="*/ 9086850 w 11372850"/>
                <a:gd name="connsiteY2" fmla="*/ 6915150 h 6915150"/>
                <a:gd name="connsiteX3" fmla="*/ 0 w 11372850"/>
                <a:gd name="connsiteY3" fmla="*/ 6915150 h 6915150"/>
                <a:gd name="connsiteX4" fmla="*/ 3200400 w 11372850"/>
                <a:gd name="connsiteY4" fmla="*/ 0 h 6915150"/>
                <a:gd name="connsiteX0" fmla="*/ 38100 w 8210550"/>
                <a:gd name="connsiteY0" fmla="*/ 0 h 6934200"/>
                <a:gd name="connsiteX1" fmla="*/ 8210550 w 8210550"/>
                <a:gd name="connsiteY1" fmla="*/ 0 h 6934200"/>
                <a:gd name="connsiteX2" fmla="*/ 5924550 w 8210550"/>
                <a:gd name="connsiteY2" fmla="*/ 6915150 h 6934200"/>
                <a:gd name="connsiteX3" fmla="*/ 0 w 8210550"/>
                <a:gd name="connsiteY3" fmla="*/ 6934200 h 6934200"/>
                <a:gd name="connsiteX4" fmla="*/ 38100 w 8210550"/>
                <a:gd name="connsiteY4" fmla="*/ 0 h 6934200"/>
                <a:gd name="connsiteX0" fmla="*/ 1257300 w 8210550"/>
                <a:gd name="connsiteY0" fmla="*/ 0 h 6953250"/>
                <a:gd name="connsiteX1" fmla="*/ 8210550 w 8210550"/>
                <a:gd name="connsiteY1" fmla="*/ 19050 h 6953250"/>
                <a:gd name="connsiteX2" fmla="*/ 5924550 w 8210550"/>
                <a:gd name="connsiteY2" fmla="*/ 6934200 h 6953250"/>
                <a:gd name="connsiteX3" fmla="*/ 0 w 8210550"/>
                <a:gd name="connsiteY3" fmla="*/ 6953250 h 6953250"/>
                <a:gd name="connsiteX4" fmla="*/ 1257300 w 8210550"/>
                <a:gd name="connsiteY4" fmla="*/ 0 h 6953250"/>
                <a:gd name="connsiteX0" fmla="*/ 171450 w 7124700"/>
                <a:gd name="connsiteY0" fmla="*/ 0 h 6953250"/>
                <a:gd name="connsiteX1" fmla="*/ 7124700 w 7124700"/>
                <a:gd name="connsiteY1" fmla="*/ 19050 h 6953250"/>
                <a:gd name="connsiteX2" fmla="*/ 4838700 w 7124700"/>
                <a:gd name="connsiteY2" fmla="*/ 6934200 h 6953250"/>
                <a:gd name="connsiteX3" fmla="*/ 0 w 7124700"/>
                <a:gd name="connsiteY3" fmla="*/ 6953250 h 6953250"/>
                <a:gd name="connsiteX4" fmla="*/ 171450 w 7124700"/>
                <a:gd name="connsiteY4" fmla="*/ 0 h 695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24700" h="6953250">
                  <a:moveTo>
                    <a:pt x="171450" y="0"/>
                  </a:moveTo>
                  <a:lnTo>
                    <a:pt x="7124700" y="19050"/>
                  </a:lnTo>
                  <a:lnTo>
                    <a:pt x="4838700" y="6934200"/>
                  </a:lnTo>
                  <a:lnTo>
                    <a:pt x="0" y="6953250"/>
                  </a:lnTo>
                  <a:lnTo>
                    <a:pt x="171450" y="0"/>
                  </a:lnTo>
                  <a:close/>
                </a:path>
              </a:pathLst>
            </a:custGeom>
            <a:solidFill>
              <a:srgbClr val="041C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9DC4FE5-F4F4-434F-9CFE-0CE3CCA98D4C}"/>
                </a:ext>
              </a:extLst>
            </p:cNvPr>
            <p:cNvSpPr txBox="1"/>
            <p:nvPr/>
          </p:nvSpPr>
          <p:spPr>
            <a:xfrm>
              <a:off x="4064739" y="2598056"/>
              <a:ext cx="64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2B29474-60DF-4DAC-9647-FC7C7EF2C837}"/>
                </a:ext>
              </a:extLst>
            </p:cNvPr>
            <p:cNvSpPr txBox="1"/>
            <p:nvPr/>
          </p:nvSpPr>
          <p:spPr>
            <a:xfrm>
              <a:off x="4225074" y="3283051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전략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0E44FDA-3886-4A14-92AE-60877090D7A8}"/>
              </a:ext>
            </a:extLst>
          </p:cNvPr>
          <p:cNvSpPr txBox="1"/>
          <p:nvPr/>
        </p:nvSpPr>
        <p:spPr>
          <a:xfrm>
            <a:off x="3064940" y="2173513"/>
            <a:ext cx="9127060" cy="3753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첼린지</a:t>
            </a:r>
            <a:r>
              <a:rPr lang="ko-KR" altLang="en-US" sz="32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제도사용</a:t>
            </a:r>
            <a:endParaRPr lang="en-US" altLang="ko-KR" sz="32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endParaRPr lang="en-US" altLang="ko-KR" sz="32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첼린지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제도란 앱에서 추천하거나 본인이 정한 목표를 달성하고 </a:t>
            </a:r>
            <a:r>
              <a:rPr lang="ko-KR" altLang="en-US" sz="24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게시글에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올려 인증을 할 수 있는 제도</a:t>
            </a:r>
            <a:r>
              <a:rPr lang="en-US" altLang="ko-KR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(ex.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헬스장 주 </a:t>
            </a:r>
            <a:r>
              <a:rPr lang="en-US" altLang="ko-KR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5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일 이용</a:t>
            </a:r>
            <a:r>
              <a:rPr lang="en-US" altLang="ko-KR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다이어트 식단 일주일 도전 등</a:t>
            </a:r>
            <a:r>
              <a:rPr lang="en-US" altLang="ko-KR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첼린지하여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목표 </a:t>
            </a:r>
            <a:r>
              <a:rPr lang="ko-KR" altLang="en-US" sz="24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달성시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en-US" altLang="ko-KR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개월간 </a:t>
            </a:r>
            <a:r>
              <a:rPr lang="ko-KR" altLang="en-US" sz="2400" b="1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도전왕</a:t>
            </a:r>
            <a:r>
              <a:rPr lang="ko-KR" altLang="en-US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타이틀 획득하게 하여 성취감을 높일 수 있게 할 계획</a:t>
            </a:r>
            <a:r>
              <a:rPr lang="en-US" altLang="ko-KR" sz="2400" b="1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  <a:endParaRPr lang="ko-KR" altLang="en-US" sz="2400" b="1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30121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55C3051-3C68-4991-8989-A092492CA445}"/>
              </a:ext>
            </a:extLst>
          </p:cNvPr>
          <p:cNvGrpSpPr/>
          <p:nvPr/>
        </p:nvGrpSpPr>
        <p:grpSpPr>
          <a:xfrm>
            <a:off x="-798322" y="-9526"/>
            <a:ext cx="4895850" cy="7096125"/>
            <a:chOff x="-102069" y="-9526"/>
            <a:chExt cx="4895850" cy="7096125"/>
          </a:xfrm>
        </p:grpSpPr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AF555CF8-8C2C-4F94-AC8E-BC350A9E17A3}"/>
                </a:ext>
              </a:extLst>
            </p:cNvPr>
            <p:cNvSpPr/>
            <p:nvPr/>
          </p:nvSpPr>
          <p:spPr>
            <a:xfrm>
              <a:off x="-102069" y="-9526"/>
              <a:ext cx="4895850" cy="7096125"/>
            </a:xfrm>
            <a:custGeom>
              <a:avLst/>
              <a:gdLst>
                <a:gd name="connsiteX0" fmla="*/ 0 w 11391900"/>
                <a:gd name="connsiteY0" fmla="*/ 0 h 6915150"/>
                <a:gd name="connsiteX1" fmla="*/ 11391900 w 11391900"/>
                <a:gd name="connsiteY1" fmla="*/ 0 h 6915150"/>
                <a:gd name="connsiteX2" fmla="*/ 9105900 w 11391900"/>
                <a:gd name="connsiteY2" fmla="*/ 6915150 h 6915150"/>
                <a:gd name="connsiteX3" fmla="*/ 19050 w 11391900"/>
                <a:gd name="connsiteY3" fmla="*/ 6915150 h 6915150"/>
                <a:gd name="connsiteX4" fmla="*/ 0 w 11391900"/>
                <a:gd name="connsiteY4" fmla="*/ 0 h 6915150"/>
                <a:gd name="connsiteX0" fmla="*/ 4876800 w 11372850"/>
                <a:gd name="connsiteY0" fmla="*/ 18564 h 6915150"/>
                <a:gd name="connsiteX1" fmla="*/ 11372850 w 11372850"/>
                <a:gd name="connsiteY1" fmla="*/ 0 h 6915150"/>
                <a:gd name="connsiteX2" fmla="*/ 9086850 w 11372850"/>
                <a:gd name="connsiteY2" fmla="*/ 6915150 h 6915150"/>
                <a:gd name="connsiteX3" fmla="*/ 0 w 11372850"/>
                <a:gd name="connsiteY3" fmla="*/ 6915150 h 6915150"/>
                <a:gd name="connsiteX4" fmla="*/ 4876800 w 11372850"/>
                <a:gd name="connsiteY4" fmla="*/ 18564 h 6915150"/>
                <a:gd name="connsiteX0" fmla="*/ 342900 w 6838950"/>
                <a:gd name="connsiteY0" fmla="*/ 18564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915150 h 6915150"/>
                <a:gd name="connsiteX4" fmla="*/ 342900 w 6838950"/>
                <a:gd name="connsiteY4" fmla="*/ 18564 h 6915150"/>
                <a:gd name="connsiteX0" fmla="*/ 342900 w 6838950"/>
                <a:gd name="connsiteY0" fmla="*/ 18564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822329 h 6915150"/>
                <a:gd name="connsiteX4" fmla="*/ 342900 w 6838950"/>
                <a:gd name="connsiteY4" fmla="*/ 18564 h 6915150"/>
                <a:gd name="connsiteX0" fmla="*/ 2343150 w 6838950"/>
                <a:gd name="connsiteY0" fmla="*/ 37128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822329 h 6915150"/>
                <a:gd name="connsiteX4" fmla="*/ 2343150 w 6838950"/>
                <a:gd name="connsiteY4" fmla="*/ 37128 h 6915150"/>
                <a:gd name="connsiteX0" fmla="*/ 3067050 w 6838950"/>
                <a:gd name="connsiteY0" fmla="*/ 37128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822329 h 6915150"/>
                <a:gd name="connsiteX4" fmla="*/ 3067050 w 6838950"/>
                <a:gd name="connsiteY4" fmla="*/ 37128 h 6915150"/>
                <a:gd name="connsiteX0" fmla="*/ 2019300 w 6838950"/>
                <a:gd name="connsiteY0" fmla="*/ 18564 h 6915150"/>
                <a:gd name="connsiteX1" fmla="*/ 6838950 w 6838950"/>
                <a:gd name="connsiteY1" fmla="*/ 0 h 6915150"/>
                <a:gd name="connsiteX2" fmla="*/ 4552950 w 6838950"/>
                <a:gd name="connsiteY2" fmla="*/ 6915150 h 6915150"/>
                <a:gd name="connsiteX3" fmla="*/ 0 w 6838950"/>
                <a:gd name="connsiteY3" fmla="*/ 6822329 h 6915150"/>
                <a:gd name="connsiteX4" fmla="*/ 2019300 w 6838950"/>
                <a:gd name="connsiteY4" fmla="*/ 18564 h 6915150"/>
                <a:gd name="connsiteX0" fmla="*/ 76200 w 4895850"/>
                <a:gd name="connsiteY0" fmla="*/ 18564 h 6915150"/>
                <a:gd name="connsiteX1" fmla="*/ 4895850 w 4895850"/>
                <a:gd name="connsiteY1" fmla="*/ 0 h 6915150"/>
                <a:gd name="connsiteX2" fmla="*/ 2609850 w 4895850"/>
                <a:gd name="connsiteY2" fmla="*/ 6915150 h 6915150"/>
                <a:gd name="connsiteX3" fmla="*/ 0 w 4895850"/>
                <a:gd name="connsiteY3" fmla="*/ 6840893 h 6915150"/>
                <a:gd name="connsiteX4" fmla="*/ 76200 w 4895850"/>
                <a:gd name="connsiteY4" fmla="*/ 18564 h 691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5850" h="6915150">
                  <a:moveTo>
                    <a:pt x="76200" y="18564"/>
                  </a:moveTo>
                  <a:lnTo>
                    <a:pt x="4895850" y="0"/>
                  </a:lnTo>
                  <a:lnTo>
                    <a:pt x="2609850" y="6915150"/>
                  </a:lnTo>
                  <a:lnTo>
                    <a:pt x="0" y="6840893"/>
                  </a:lnTo>
                  <a:lnTo>
                    <a:pt x="76200" y="18564"/>
                  </a:lnTo>
                  <a:close/>
                </a:path>
              </a:pathLst>
            </a:custGeom>
            <a:solidFill>
              <a:srgbClr val="020F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3E9FBB-8587-43AF-9031-4FDB8FBACEB7}"/>
                </a:ext>
              </a:extLst>
            </p:cNvPr>
            <p:cNvSpPr txBox="1"/>
            <p:nvPr/>
          </p:nvSpPr>
          <p:spPr>
            <a:xfrm>
              <a:off x="1482647" y="2598056"/>
              <a:ext cx="642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627249-E843-4F7A-B250-50957F560E0A}"/>
                </a:ext>
              </a:extLst>
            </p:cNvPr>
            <p:cNvSpPr txBox="1"/>
            <p:nvPr/>
          </p:nvSpPr>
          <p:spPr>
            <a:xfrm>
              <a:off x="1090878" y="3283051"/>
              <a:ext cx="233910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어플리케이션</a:t>
              </a:r>
              <a:endParaRPr lang="en-US" altLang="ko-KR" sz="28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  <a:p>
              <a:pPr algn="ctr"/>
              <a:r>
                <a:rPr lang="en-US" altLang="ko-KR" sz="2800" dirty="0">
                  <a:solidFill>
                    <a:schemeClr val="bg1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IA</a:t>
              </a:r>
              <a:endParaRPr lang="ko-KR" altLang="en-US" sz="28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</p:grp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BEB58DE-9C24-4848-B687-4AD85740328F}"/>
              </a:ext>
            </a:extLst>
          </p:cNvPr>
          <p:cNvSpPr/>
          <p:nvPr/>
        </p:nvSpPr>
        <p:spPr>
          <a:xfrm>
            <a:off x="6385898" y="304354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로딩화면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46C72271-46A1-4775-BA7F-CA8E9CBCA6D1}"/>
              </a:ext>
            </a:extLst>
          </p:cNvPr>
          <p:cNvSpPr/>
          <p:nvPr/>
        </p:nvSpPr>
        <p:spPr>
          <a:xfrm>
            <a:off x="6385898" y="1078107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로그인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BC91AF96-1774-43EC-9C73-23838DC4AB10}"/>
              </a:ext>
            </a:extLst>
          </p:cNvPr>
          <p:cNvSpPr/>
          <p:nvPr/>
        </p:nvSpPr>
        <p:spPr>
          <a:xfrm>
            <a:off x="6385898" y="1800748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회원가입</a:t>
            </a:r>
            <a:endParaRPr lang="ko-KR" alt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1F89DAB3-E7D7-4549-9384-B0CC762D735B}"/>
              </a:ext>
            </a:extLst>
          </p:cNvPr>
          <p:cNvSpPr/>
          <p:nvPr/>
        </p:nvSpPr>
        <p:spPr>
          <a:xfrm>
            <a:off x="6385898" y="2574501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메인화면</a:t>
            </a:r>
            <a:endParaRPr lang="ko-KR" alt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1FC78108-DBEB-4283-84C8-B8EF9DBBD07F}"/>
              </a:ext>
            </a:extLst>
          </p:cNvPr>
          <p:cNvSpPr/>
          <p:nvPr/>
        </p:nvSpPr>
        <p:spPr>
          <a:xfrm>
            <a:off x="6385898" y="3348254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이벤트</a:t>
            </a:r>
            <a:endParaRPr lang="ko-KR" alt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63E11898-C56F-49D3-BBDC-914E5BB95BFD}"/>
              </a:ext>
            </a:extLst>
          </p:cNvPr>
          <p:cNvSpPr/>
          <p:nvPr/>
        </p:nvSpPr>
        <p:spPr>
          <a:xfrm>
            <a:off x="6385898" y="4122008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홈버튼</a:t>
            </a:r>
            <a:endParaRPr lang="ko-KR" alt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12CD1B0E-ECE8-498E-84C8-BEBBB31686FD}"/>
              </a:ext>
            </a:extLst>
          </p:cNvPr>
          <p:cNvSpPr/>
          <p:nvPr/>
        </p:nvSpPr>
        <p:spPr>
          <a:xfrm>
            <a:off x="8718198" y="4122008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설정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096FE89E-451B-4C3E-AC3F-04493BC9B8A1}"/>
              </a:ext>
            </a:extLst>
          </p:cNvPr>
          <p:cNvSpPr/>
          <p:nvPr/>
        </p:nvSpPr>
        <p:spPr>
          <a:xfrm>
            <a:off x="4097528" y="4122008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Q&amp;A</a:t>
            </a:r>
            <a:endParaRPr lang="ko-KR" alt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DDE36E70-C54D-45D0-AC69-6339B152409B}"/>
              </a:ext>
            </a:extLst>
          </p:cNvPr>
          <p:cNvSpPr/>
          <p:nvPr/>
        </p:nvSpPr>
        <p:spPr>
          <a:xfrm>
            <a:off x="8718198" y="4833208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개인정보</a:t>
            </a: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D7D14403-8B2C-4960-A683-8EAE475EAEC3}"/>
              </a:ext>
            </a:extLst>
          </p:cNvPr>
          <p:cNvSpPr/>
          <p:nvPr/>
        </p:nvSpPr>
        <p:spPr>
          <a:xfrm>
            <a:off x="8718198" y="5544408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챌린지</a:t>
            </a:r>
            <a:endParaRPr lang="ko-KR" alt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10EF65CF-22BF-4EC5-B4FD-39CEAC45BA38}"/>
              </a:ext>
            </a:extLst>
          </p:cNvPr>
          <p:cNvSpPr/>
          <p:nvPr/>
        </p:nvSpPr>
        <p:spPr>
          <a:xfrm>
            <a:off x="8718198" y="6181615"/>
            <a:ext cx="1998474" cy="466276"/>
          </a:xfrm>
          <a:prstGeom prst="roundRect">
            <a:avLst>
              <a:gd name="adj" fmla="val 50000"/>
            </a:avLst>
          </a:prstGeom>
          <a:solidFill>
            <a:srgbClr val="0A4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오늘의랭킹</a:t>
            </a:r>
            <a:endParaRPr lang="ko-KR" altLang="en-US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56038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9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1" grpId="0" animBg="1"/>
      <p:bldP spid="42" grpId="0" animBg="1"/>
      <p:bldP spid="43" grpId="0" animBg="1"/>
      <p:bldP spid="44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COLOR_SKY_BLUE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FDF54F"/>
      </a:accent5>
      <a:accent6>
        <a:srgbClr val="59D3F5"/>
      </a:accent6>
      <a:hlink>
        <a:srgbClr val="757070"/>
      </a:hlink>
      <a:folHlink>
        <a:srgbClr val="7570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542</TotalTime>
  <Words>262</Words>
  <Application>Microsoft Office PowerPoint</Application>
  <PresentationFormat>와이드스크린</PresentationFormat>
  <Paragraphs>75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여기어때 잘난체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SBS</dc:creator>
  <cp:lastModifiedBy>SBS</cp:lastModifiedBy>
  <cp:revision>24</cp:revision>
  <dcterms:modified xsi:type="dcterms:W3CDTF">2022-01-14T09:26:40Z</dcterms:modified>
</cp:coreProperties>
</file>